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5E25-886A-4210-B930-0DB09DF0A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04776-9FA0-45BC-B4CD-4E4794145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381AB-F3C0-411D-8D1B-8F80BD32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BF71E-CDC1-4E29-9B90-A0DF40C6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E4FC-90C9-4022-A332-F8866771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00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9422-BBE5-4E48-8FF5-A189D768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7B9A3-679E-4B26-87F1-2E23F1DCF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E9644-5A13-481F-85F3-8819E20D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5A4F-D30D-4EE0-9071-5D3FDEC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414E8-B081-4F43-BFE0-27C5CD37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97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E79DB-3A82-4D8C-8DAE-AE541EBD7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CCB1E-C8C4-42A5-AE33-318CCA177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D515-31D5-471A-81B1-5B6E2915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FCDC3-7394-44BE-9C27-F13C3F30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E72E9-BA05-496B-970E-7BB4B74F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13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87C6-F4B7-4BD0-B556-393587BB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07DA-76C9-43C1-9FBF-3F94D574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37FF3-80E2-4B87-BBB1-0409C81E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E5E0C-007B-47DB-B728-5DD50532D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22C09-A49D-491C-985C-B97B7F55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0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DDEF-ED3C-49A5-8990-2EF46E7B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03AA4-ECF2-4F12-A571-16580C6B1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AF71-FD59-477B-A387-07A6EE07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26DBF-E1BE-4360-928D-9FAF2D6B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83E58-D04B-4260-810A-29E84512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902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1BDA-BC12-4DEB-A3B4-1192FABB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3941-0AC0-4FDE-9A90-A31992CD0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C68E4-A653-44EA-AFD0-0428C40B4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FFFC4-511C-467F-94F7-492541FE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3D017-8003-48C6-9B09-ABBF3E09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04CA9-0965-4489-86AA-3E36DF69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114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DB1B-A63C-445F-B063-05866F13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5F4BE-9230-4243-A284-45D1501D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C7550-0ACD-4819-8500-B37445150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DEE17-5318-4AF5-A3C3-DB7A5C9F5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692D8-9735-46E5-852B-596999568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47977-FE51-4227-A549-9002B266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3DE9B-6290-483A-99CD-F52D3190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9A5D9-529C-4690-A672-9060AD64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6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C66E-EF6B-47B7-8B08-6CD71C68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DFBE73-41C4-40BB-8C09-5BC37304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E2340-3536-4D0E-BE58-6182D758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9948B-54BC-4256-9941-B645F32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98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2E521-8A41-43FA-9D08-ADBA7905C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864ED-8444-4F74-BCDB-EB9CE44F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D9C06-FD9E-413A-93C4-C0136182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34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86964-0317-42F7-B8DE-A49D06015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B2117-E3C0-4C39-B9F8-8D1797B9C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7597-2F56-41D2-B0D4-FE439006C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C270F-95B5-4144-A6FA-EF44A1A4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07DE5-7BF2-4687-8512-C5AF3017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1B9C0-D29F-4958-B9E1-E25D1A48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05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50F5-7656-4031-9835-25CE748E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7DE0F-3C89-4794-A0F1-7AD521386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3C342-D087-4C7C-A6CF-C33EC2754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6AA54-7EBE-4402-A0B6-26851487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E03D0-AC9C-42DA-94F3-77F004FC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1AC40-C9E6-4B93-8B39-F547C743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16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6A940-4927-4BF1-B18E-8BBDEC2E9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F1B8C-68B6-4E23-B273-C7B3987D5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4F97B-8A71-453D-8AD1-2076714DA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D0EAD-95FA-4CB1-BD1B-004E7BD701E6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BD488-C638-44FF-81A5-0B17973E4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E9D7A-5C1A-4438-898D-4BE070825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13ACE-7CFA-4DA3-8E3A-05747B76D9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47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51D59-54D7-E45E-E7E9-8D4D92D56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4" t="26289" r="17976" b="24654"/>
          <a:stretch/>
        </p:blipFill>
        <p:spPr>
          <a:xfrm>
            <a:off x="179135" y="205014"/>
            <a:ext cx="5229443" cy="39220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21AE5-7F11-5D18-56D7-A6C9BC7C3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21" t="26383" r="3340" b="16454"/>
          <a:stretch/>
        </p:blipFill>
        <p:spPr>
          <a:xfrm>
            <a:off x="5524514" y="205014"/>
            <a:ext cx="6138153" cy="39202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0332D-3B95-5315-A849-2AB10D512677}"/>
              </a:ext>
            </a:extLst>
          </p:cNvPr>
          <p:cNvSpPr txBox="1"/>
          <p:nvPr/>
        </p:nvSpPr>
        <p:spPr>
          <a:xfrm>
            <a:off x="1916349" y="3429000"/>
            <a:ext cx="20652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@bool(variables(‘status’))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FD278-F139-D857-0A6A-492AFCF61F30}"/>
              </a:ext>
            </a:extLst>
          </p:cNvPr>
          <p:cNvSpPr/>
          <p:nvPr/>
        </p:nvSpPr>
        <p:spPr>
          <a:xfrm>
            <a:off x="1916349" y="3458184"/>
            <a:ext cx="2461098" cy="238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CBE18B-88A8-A5C5-EFA3-4078C0E3C2C3}"/>
              </a:ext>
            </a:extLst>
          </p:cNvPr>
          <p:cNvSpPr/>
          <p:nvPr/>
        </p:nvSpPr>
        <p:spPr>
          <a:xfrm>
            <a:off x="911158" y="2976663"/>
            <a:ext cx="606357" cy="291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2ECFF-0C94-F61B-7003-1224D19FCFD6}"/>
              </a:ext>
            </a:extLst>
          </p:cNvPr>
          <p:cNvSpPr/>
          <p:nvPr/>
        </p:nvSpPr>
        <p:spPr>
          <a:xfrm>
            <a:off x="6209489" y="2535676"/>
            <a:ext cx="541507" cy="285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69DF3-E214-CF20-C116-885B3BE190A4}"/>
              </a:ext>
            </a:extLst>
          </p:cNvPr>
          <p:cNvSpPr/>
          <p:nvPr/>
        </p:nvSpPr>
        <p:spPr>
          <a:xfrm>
            <a:off x="7060659" y="2981529"/>
            <a:ext cx="2102796" cy="218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638C46-B4C9-C321-6780-D196468ABE7B}"/>
              </a:ext>
            </a:extLst>
          </p:cNvPr>
          <p:cNvSpPr/>
          <p:nvPr/>
        </p:nvSpPr>
        <p:spPr>
          <a:xfrm>
            <a:off x="7456251" y="3848021"/>
            <a:ext cx="2102796" cy="218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59F81C-3508-BAEF-D2E0-7374E0D1DFAE}"/>
              </a:ext>
            </a:extLst>
          </p:cNvPr>
          <p:cNvSpPr/>
          <p:nvPr/>
        </p:nvSpPr>
        <p:spPr>
          <a:xfrm>
            <a:off x="6441330" y="514757"/>
            <a:ext cx="541507" cy="214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20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3083B-3973-2513-7ADE-134C198AD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64" t="26383" r="3340" b="15744"/>
          <a:stretch/>
        </p:blipFill>
        <p:spPr>
          <a:xfrm>
            <a:off x="175097" y="184825"/>
            <a:ext cx="6686527" cy="43579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EB1494-3428-4BD0-74D7-76C3769BA877}"/>
              </a:ext>
            </a:extLst>
          </p:cNvPr>
          <p:cNvSpPr txBox="1"/>
          <p:nvPr/>
        </p:nvSpPr>
        <p:spPr>
          <a:xfrm>
            <a:off x="1731523" y="3161490"/>
            <a:ext cx="32385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@bool(activity(‘Get Metadata1’).</a:t>
            </a:r>
            <a:r>
              <a:rPr lang="en-IN" sz="1400" dirty="0" err="1"/>
              <a:t>output.e</a:t>
            </a:r>
            <a:endParaRPr lang="en-IN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CA993-1E8E-D854-E9C5-16B88878CE0C}"/>
              </a:ext>
            </a:extLst>
          </p:cNvPr>
          <p:cNvSpPr/>
          <p:nvPr/>
        </p:nvSpPr>
        <p:spPr>
          <a:xfrm>
            <a:off x="1770435" y="3186486"/>
            <a:ext cx="3122578" cy="2765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DD617-8DB9-93BB-B250-4D7A2F03A959}"/>
              </a:ext>
            </a:extLst>
          </p:cNvPr>
          <p:cNvSpPr/>
          <p:nvPr/>
        </p:nvSpPr>
        <p:spPr>
          <a:xfrm>
            <a:off x="1146242" y="530158"/>
            <a:ext cx="585281" cy="238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88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6E96B-9F5E-C62A-2495-520CA6EFB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1" t="26241" r="20449" b="20425"/>
          <a:stretch/>
        </p:blipFill>
        <p:spPr>
          <a:xfrm>
            <a:off x="194554" y="214009"/>
            <a:ext cx="4571999" cy="39885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6744A-0A05-7587-0072-2FB9C3B1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4" y="4402309"/>
            <a:ext cx="4608780" cy="10354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777EB-AA89-2FE2-48C0-B1B412EF4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0" t="25957" r="15396" b="19433"/>
          <a:stretch/>
        </p:blipFill>
        <p:spPr>
          <a:xfrm>
            <a:off x="4880600" y="214009"/>
            <a:ext cx="7116845" cy="52367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C8EA6B-64AE-15A1-8CDB-D84F64E4F9B9}"/>
              </a:ext>
            </a:extLst>
          </p:cNvPr>
          <p:cNvSpPr/>
          <p:nvPr/>
        </p:nvSpPr>
        <p:spPr>
          <a:xfrm>
            <a:off x="1292157" y="569070"/>
            <a:ext cx="2102796" cy="2188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241043-24A9-65C3-4375-529118F4F407}"/>
              </a:ext>
            </a:extLst>
          </p:cNvPr>
          <p:cNvSpPr/>
          <p:nvPr/>
        </p:nvSpPr>
        <p:spPr>
          <a:xfrm>
            <a:off x="854412" y="2811295"/>
            <a:ext cx="633920" cy="259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3BF46F-1053-A927-4CBC-1998741F95F7}"/>
              </a:ext>
            </a:extLst>
          </p:cNvPr>
          <p:cNvSpPr/>
          <p:nvPr/>
        </p:nvSpPr>
        <p:spPr>
          <a:xfrm>
            <a:off x="1797995" y="3613827"/>
            <a:ext cx="400456" cy="2383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8CE4F0-D1E1-7605-5A47-276B1A69C109}"/>
              </a:ext>
            </a:extLst>
          </p:cNvPr>
          <p:cNvSpPr/>
          <p:nvPr/>
        </p:nvSpPr>
        <p:spPr>
          <a:xfrm>
            <a:off x="5669604" y="3122579"/>
            <a:ext cx="750651" cy="335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A2512-4D1E-87C2-1A44-E4BB7B26F722}"/>
              </a:ext>
            </a:extLst>
          </p:cNvPr>
          <p:cNvSpPr/>
          <p:nvPr/>
        </p:nvSpPr>
        <p:spPr>
          <a:xfrm>
            <a:off x="6895289" y="3713533"/>
            <a:ext cx="2919920" cy="265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90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EF73E-E47D-73DC-837D-7A1882B20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18" t="30922" r="12472" b="40392"/>
          <a:stretch/>
        </p:blipFill>
        <p:spPr>
          <a:xfrm>
            <a:off x="214008" y="204283"/>
            <a:ext cx="5680953" cy="23735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102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18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2023-02-19T18:39:37Z</dcterms:created>
  <dcterms:modified xsi:type="dcterms:W3CDTF">2023-03-04T14:53:41Z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2023-02-19T18:39:38Z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b6646224-6204-49a3-b434-e5a469d6f185</vt:lpwstr>
  </property>
  <property fmtid="{D5CDD505-2E9C-101B-9397-08002B2CF9AE}" pid="8" name="MSIP_Label_19540963-e559-4020-8a90-fe8a502c2801_ContentBits">
    <vt:lpwstr>0</vt:lpwstr>
  </property>
</Properties>
</file>